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73" r:id="rId6"/>
    <p:sldId id="274" r:id="rId7"/>
    <p:sldId id="259" r:id="rId8"/>
    <p:sldId id="275" r:id="rId9"/>
    <p:sldId id="261" r:id="rId10"/>
    <p:sldId id="284" r:id="rId11"/>
    <p:sldId id="285" r:id="rId12"/>
    <p:sldId id="263" r:id="rId13"/>
    <p:sldId id="283" r:id="rId14"/>
    <p:sldId id="286" r:id="rId15"/>
    <p:sldId id="262" r:id="rId16"/>
    <p:sldId id="264" r:id="rId17"/>
    <p:sldId id="265" r:id="rId18"/>
    <p:sldId id="267" r:id="rId19"/>
    <p:sldId id="269" r:id="rId20"/>
    <p:sldId id="271" r:id="rId21"/>
    <p:sldId id="272" r:id="rId22"/>
    <p:sldId id="266" r:id="rId23"/>
    <p:sldId id="268" r:id="rId24"/>
    <p:sldId id="270" r:id="rId25"/>
    <p:sldId id="276" r:id="rId26"/>
    <p:sldId id="277" r:id="rId27"/>
    <p:sldId id="278" r:id="rId28"/>
    <p:sldId id="281" r:id="rId29"/>
    <p:sldId id="282" r:id="rId30"/>
    <p:sldId id="279" r:id="rId31"/>
    <p:sldId id="280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dy Jespers" initials="EJ" lastIdx="0" clrIdx="0">
    <p:extLst/>
  </p:cmAuthor>
  <p:cmAuthor id="2" name="Eddy Jespers" initials="EJ [2]" lastIdx="0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tiff"/><Relationship Id="rId3" Type="http://schemas.openxmlformats.org/officeDocument/2006/relationships/image" Target="../media/image39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28850" y="320635"/>
            <a:ext cx="9258299" cy="1900052"/>
          </a:xfrm>
        </p:spPr>
        <p:txBody>
          <a:bodyPr/>
          <a:lstStyle/>
          <a:p>
            <a:r>
              <a:rPr lang="en-US" smtClean="0"/>
              <a:t>Building a 2 KW SSPA for 23cm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8851" y="5586414"/>
            <a:ext cx="9015412" cy="500062"/>
          </a:xfrm>
        </p:spPr>
        <p:txBody>
          <a:bodyPr>
            <a:normAutofit/>
          </a:bodyPr>
          <a:lstStyle/>
          <a:p>
            <a:r>
              <a:rPr lang="en-US" dirty="0" smtClean="0"/>
              <a:t>   ON7UN                                                                          Orebro May 25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7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30272"/>
          </a:xfrm>
        </p:spPr>
        <p:txBody>
          <a:bodyPr/>
          <a:lstStyle/>
          <a:p>
            <a:r>
              <a:rPr lang="en-US" smtClean="0"/>
              <a:t>Power supply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4548248"/>
            <a:ext cx="9905999" cy="15794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Power supply is a mean well 3 phase 5000 watt DC</a:t>
            </a:r>
          </a:p>
          <a:p>
            <a:r>
              <a:rPr lang="en-US" dirty="0" smtClean="0"/>
              <a:t>Two Solid state switches with high current shut off installed</a:t>
            </a:r>
          </a:p>
          <a:p>
            <a:r>
              <a:rPr lang="en-US" dirty="0" smtClean="0"/>
              <a:t>Large 0,5 </a:t>
            </a:r>
            <a:r>
              <a:rPr lang="en-US" dirty="0" err="1" smtClean="0"/>
              <a:t>mOhm</a:t>
            </a:r>
            <a:r>
              <a:rPr lang="en-US" dirty="0" smtClean="0"/>
              <a:t> resistance for current sensing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3" y="1341912"/>
            <a:ext cx="4273736" cy="3205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663" y="1341912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59020"/>
          </a:xfrm>
        </p:spPr>
        <p:txBody>
          <a:bodyPr/>
          <a:lstStyle/>
          <a:p>
            <a:r>
              <a:rPr lang="en-US" smtClean="0"/>
              <a:t>Output Combiner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5284519"/>
            <a:ext cx="9905999" cy="50668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Combining the two 1 kW amplifier blocks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48" y="1248084"/>
            <a:ext cx="5105813" cy="3829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226" y="1248084"/>
            <a:ext cx="5157250" cy="386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67357"/>
          </a:xfrm>
        </p:spPr>
        <p:txBody>
          <a:bodyPr/>
          <a:lstStyle/>
          <a:p>
            <a:r>
              <a:rPr lang="en-US" smtClean="0"/>
              <a:t>ODU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1078" y="1836209"/>
            <a:ext cx="4402668" cy="330200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250" y="1285875"/>
            <a:ext cx="5870225" cy="44026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1411" y="5688544"/>
            <a:ext cx="3302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supply and two amplifiers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67250" y="5688544"/>
            <a:ext cx="587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 combiner , two brick amplifiers and output coupler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03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21513"/>
          </a:xfrm>
        </p:spPr>
        <p:txBody>
          <a:bodyPr>
            <a:normAutofit fontScale="90000"/>
          </a:bodyPr>
          <a:lstStyle/>
          <a:p>
            <a:r>
              <a:rPr lang="en-US" smtClean="0"/>
              <a:t>ODU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5462649"/>
            <a:ext cx="9905999" cy="328551"/>
          </a:xfrm>
        </p:spPr>
        <p:txBody>
          <a:bodyPr>
            <a:normAutofit fontScale="62500" lnSpcReduction="20000"/>
          </a:bodyPr>
          <a:lstStyle/>
          <a:p>
            <a:r>
              <a:rPr lang="en-US" smtClean="0"/>
              <a:t>Completed ODU box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471" y="1342127"/>
            <a:ext cx="5224566" cy="3918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7053" y="1342127"/>
            <a:ext cx="5224566" cy="39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42147"/>
          </a:xfrm>
        </p:spPr>
        <p:txBody>
          <a:bodyPr/>
          <a:lstStyle/>
          <a:p>
            <a:r>
              <a:rPr lang="en-US" dirty="0" smtClean="0"/>
              <a:t>Indoor and outdoor units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8187" y="1353786"/>
            <a:ext cx="7117278" cy="533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2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10232"/>
          </a:xfrm>
        </p:spPr>
        <p:txBody>
          <a:bodyPr/>
          <a:lstStyle/>
          <a:p>
            <a:r>
              <a:rPr lang="en-US" dirty="0" smtClean="0"/>
              <a:t>The In Door Unit  ( </a:t>
            </a:r>
            <a:r>
              <a:rPr lang="en-US" dirty="0" err="1" smtClean="0"/>
              <a:t>idu</a:t>
            </a:r>
            <a:r>
              <a:rPr lang="en-US" dirty="0" smtClean="0"/>
              <a:t> 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671639"/>
            <a:ext cx="9905999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IDU to be installed in equipment shelter just below the antenna</a:t>
            </a:r>
          </a:p>
          <a:p>
            <a:r>
              <a:rPr lang="en-US" dirty="0" smtClean="0"/>
              <a:t>A 12 wire cable connects the IDU to the ODU for measurement and control</a:t>
            </a:r>
          </a:p>
          <a:p>
            <a:r>
              <a:rPr lang="en-US" dirty="0" smtClean="0"/>
              <a:t>An amplifier module capable around 100 watt based on 4 pcs </a:t>
            </a:r>
            <a:r>
              <a:rPr lang="en-US" dirty="0"/>
              <a:t>Mitsubishi </a:t>
            </a:r>
            <a:r>
              <a:rPr lang="en-US" dirty="0" smtClean="0"/>
              <a:t>RA18H1213G</a:t>
            </a:r>
          </a:p>
          <a:p>
            <a:r>
              <a:rPr lang="en-US" dirty="0" smtClean="0"/>
              <a:t>Power supply for the intermediate amplifier + separate PS for logic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Helitron</a:t>
            </a:r>
            <a:r>
              <a:rPr lang="en-US" dirty="0" smtClean="0"/>
              <a:t> 7” amplifier control board for all the control and maintenance</a:t>
            </a:r>
          </a:p>
          <a:p>
            <a:r>
              <a:rPr lang="en-US" dirty="0" smtClean="0"/>
              <a:t>Including a WIFI interface for remote controlling the amplifier</a:t>
            </a:r>
          </a:p>
          <a:p>
            <a:r>
              <a:rPr lang="en-US" dirty="0" smtClean="0"/>
              <a:t>Solid housing in a milled 19” setup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0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49" y="385763"/>
            <a:ext cx="9732961" cy="600076"/>
          </a:xfrm>
        </p:spPr>
        <p:txBody>
          <a:bodyPr>
            <a:normAutofit/>
          </a:bodyPr>
          <a:lstStyle/>
          <a:p>
            <a:r>
              <a:rPr lang="en-US" smtClean="0"/>
              <a:t>IDU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2" y="985839"/>
            <a:ext cx="3487737" cy="25717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779" y="985839"/>
            <a:ext cx="3429000" cy="2571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3" y="3986211"/>
            <a:ext cx="3487737" cy="2615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123779" y="3986211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5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53070"/>
          </a:xfrm>
        </p:spPr>
        <p:txBody>
          <a:bodyPr/>
          <a:lstStyle/>
          <a:p>
            <a:r>
              <a:rPr lang="en-US" dirty="0" err="1" smtClean="0"/>
              <a:t>Helitron</a:t>
            </a:r>
            <a:r>
              <a:rPr lang="en-US" dirty="0" smtClean="0"/>
              <a:t> 7” amplifier controller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728788"/>
            <a:ext cx="9905999" cy="4614862"/>
          </a:xfrm>
        </p:spPr>
        <p:txBody>
          <a:bodyPr/>
          <a:lstStyle/>
          <a:p>
            <a:r>
              <a:rPr lang="en-US" dirty="0" smtClean="0"/>
              <a:t>Kurt DJ0ABR designed a complete amplifier controller</a:t>
            </a:r>
          </a:p>
          <a:p>
            <a:r>
              <a:rPr lang="en-US" dirty="0" smtClean="0"/>
              <a:t>Measurement inputs for voltage, current, power and temperature</a:t>
            </a:r>
          </a:p>
          <a:p>
            <a:r>
              <a:rPr lang="en-US" dirty="0" smtClean="0"/>
              <a:t>Outputs for controlling FAN’s , Solid State switches, bias and antennas</a:t>
            </a:r>
          </a:p>
          <a:p>
            <a:r>
              <a:rPr lang="en-US" dirty="0" smtClean="0"/>
              <a:t>Limits and alarms can be set in the software</a:t>
            </a:r>
          </a:p>
          <a:p>
            <a:r>
              <a:rPr lang="en-US" dirty="0" smtClean="0"/>
              <a:t>Solid state DC switches are available with over current shut down</a:t>
            </a:r>
          </a:p>
          <a:p>
            <a:r>
              <a:rPr lang="en-US" dirty="0" smtClean="0"/>
              <a:t>Large 7” touch LCD screen </a:t>
            </a:r>
          </a:p>
          <a:p>
            <a:r>
              <a:rPr lang="en-US" dirty="0" smtClean="0"/>
              <a:t>Build in WIFI interface for remote control</a:t>
            </a:r>
          </a:p>
          <a:p>
            <a:r>
              <a:rPr lang="en-US" dirty="0" smtClean="0"/>
              <a:t>More information :  </a:t>
            </a:r>
            <a:r>
              <a:rPr lang="en-US" dirty="0" err="1" smtClean="0"/>
              <a:t>www.helitron.de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4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67370"/>
          </a:xfrm>
        </p:spPr>
        <p:txBody>
          <a:bodyPr/>
          <a:lstStyle/>
          <a:p>
            <a:r>
              <a:rPr lang="en-US" dirty="0" smtClean="0"/>
              <a:t>48VDC </a:t>
            </a:r>
            <a:r>
              <a:rPr lang="en-US" smtClean="0"/>
              <a:t>solid state Switch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3662" y="1295400"/>
            <a:ext cx="4772025" cy="5062538"/>
          </a:xfrm>
        </p:spPr>
        <p:txBody>
          <a:bodyPr/>
          <a:lstStyle/>
          <a:p>
            <a:r>
              <a:rPr lang="en-US" dirty="0" smtClean="0"/>
              <a:t>Capable of switching 44 A at 48 V</a:t>
            </a:r>
          </a:p>
          <a:p>
            <a:r>
              <a:rPr lang="en-US" dirty="0" err="1" smtClean="0"/>
              <a:t>Pré</a:t>
            </a:r>
            <a:r>
              <a:rPr lang="en-US" dirty="0" smtClean="0"/>
              <a:t> charging of the </a:t>
            </a:r>
            <a:r>
              <a:rPr lang="en-US" dirty="0" err="1" smtClean="0"/>
              <a:t>electrolitics</a:t>
            </a:r>
            <a:r>
              <a:rPr lang="en-US" dirty="0" smtClean="0"/>
              <a:t> in the PA a few tends of a sec </a:t>
            </a:r>
          </a:p>
          <a:p>
            <a:r>
              <a:rPr lang="en-US" dirty="0" smtClean="0"/>
              <a:t>Very fast shut down in case of alarms</a:t>
            </a:r>
          </a:p>
          <a:p>
            <a:r>
              <a:rPr lang="en-US" dirty="0" smtClean="0"/>
              <a:t>Over current protection adjustable between 20 and 40 A</a:t>
            </a:r>
          </a:p>
          <a:p>
            <a:r>
              <a:rPr lang="en-US" dirty="0" smtClean="0"/>
              <a:t>Controlled by the amplifier controller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930" y="1385888"/>
            <a:ext cx="4439771" cy="1761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930" y="3328988"/>
            <a:ext cx="4439771" cy="317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563" y="618518"/>
            <a:ext cx="7689848" cy="55305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Power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6550" y="1171576"/>
            <a:ext cx="4360861" cy="2314574"/>
          </a:xfrm>
        </p:spPr>
        <p:txBody>
          <a:bodyPr/>
          <a:lstStyle/>
          <a:p>
            <a:r>
              <a:rPr lang="en-US" dirty="0" smtClean="0"/>
              <a:t>A surplus R&amp;S coupler </a:t>
            </a:r>
          </a:p>
          <a:p>
            <a:r>
              <a:rPr lang="en-US" dirty="0" smtClean="0"/>
              <a:t>For linear power detection the AD8313 is used</a:t>
            </a:r>
          </a:p>
          <a:p>
            <a:r>
              <a:rPr lang="en-US" dirty="0" smtClean="0"/>
              <a:t>Boards by SV1AFN	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3" y="1171575"/>
            <a:ext cx="3444875" cy="2583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3" y="3886200"/>
            <a:ext cx="3451225" cy="2571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550" y="3526631"/>
            <a:ext cx="3756423" cy="251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3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95945"/>
          </a:xfrm>
        </p:spPr>
        <p:txBody>
          <a:bodyPr/>
          <a:lstStyle/>
          <a:p>
            <a:r>
              <a:rPr lang="en-US" dirty="0" smtClean="0"/>
              <a:t>My th327 Tube amplifier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600200"/>
            <a:ext cx="4745037" cy="4191001"/>
          </a:xfrm>
        </p:spPr>
        <p:txBody>
          <a:bodyPr>
            <a:normAutofit/>
          </a:bodyPr>
          <a:lstStyle/>
          <a:p>
            <a:r>
              <a:rPr lang="en-US" dirty="0" smtClean="0"/>
              <a:t>Heavy and noisy</a:t>
            </a:r>
          </a:p>
          <a:p>
            <a:r>
              <a:rPr lang="en-US" dirty="0" smtClean="0"/>
              <a:t>A lot of heat to dissipate </a:t>
            </a:r>
          </a:p>
          <a:p>
            <a:r>
              <a:rPr lang="en-US" dirty="0" smtClean="0"/>
              <a:t>But VERY reliable</a:t>
            </a:r>
          </a:p>
          <a:p>
            <a:r>
              <a:rPr lang="en-US" dirty="0" smtClean="0"/>
              <a:t>2 KW output power </a:t>
            </a:r>
          </a:p>
          <a:p>
            <a:r>
              <a:rPr lang="en-US" dirty="0" smtClean="0"/>
              <a:t>Wanted something new</a:t>
            </a:r>
          </a:p>
          <a:p>
            <a:r>
              <a:rPr lang="en-US" dirty="0" smtClean="0"/>
              <a:t>Needed to fit behind the dish</a:t>
            </a:r>
          </a:p>
          <a:p>
            <a:r>
              <a:rPr lang="en-US" dirty="0" smtClean="0"/>
              <a:t>Minimum Coax loss to the feed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061" y="385763"/>
            <a:ext cx="4197350" cy="559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8849" y="618518"/>
            <a:ext cx="8818561" cy="724507"/>
          </a:xfrm>
        </p:spPr>
        <p:txBody>
          <a:bodyPr/>
          <a:lstStyle/>
          <a:p>
            <a:r>
              <a:rPr lang="en-US" smtClean="0"/>
              <a:t>The controller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850" y="1343025"/>
            <a:ext cx="6980238" cy="52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6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8887" y="618519"/>
            <a:ext cx="8518523" cy="638782"/>
          </a:xfrm>
        </p:spPr>
        <p:txBody>
          <a:bodyPr/>
          <a:lstStyle/>
          <a:p>
            <a:r>
              <a:rPr lang="en-US" smtClean="0"/>
              <a:t>The connections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287" y="1257301"/>
            <a:ext cx="8456026" cy="519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1737" y="618518"/>
            <a:ext cx="8575673" cy="604640"/>
          </a:xfrm>
        </p:spPr>
        <p:txBody>
          <a:bodyPr/>
          <a:lstStyle/>
          <a:p>
            <a:r>
              <a:rPr lang="en-US" dirty="0" smtClean="0"/>
              <a:t>7” Touch Screen Display Module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38" y="1146572"/>
            <a:ext cx="7272337" cy="5454254"/>
          </a:xfrm>
        </p:spPr>
      </p:pic>
    </p:spTree>
    <p:extLst>
      <p:ext uri="{BB962C8B-B14F-4D97-AF65-F5344CB8AC3E}">
        <p14:creationId xmlns:p14="http://schemas.microsoft.com/office/powerpoint/2010/main" val="132182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7" y="618518"/>
            <a:ext cx="9432923" cy="634813"/>
          </a:xfrm>
        </p:spPr>
        <p:txBody>
          <a:bodyPr/>
          <a:lstStyle/>
          <a:p>
            <a:r>
              <a:rPr lang="en-US" smtClean="0"/>
              <a:t>Different display setting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488" y="1253331"/>
            <a:ext cx="7029450" cy="52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4363" y="618518"/>
            <a:ext cx="9163048" cy="767370"/>
          </a:xfrm>
        </p:spPr>
        <p:txBody>
          <a:bodyPr/>
          <a:lstStyle/>
          <a:p>
            <a:r>
              <a:rPr lang="en-US" smtClean="0"/>
              <a:t>Overview display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4363" y="1385888"/>
            <a:ext cx="6715124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0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645" y="442914"/>
            <a:ext cx="9488765" cy="500062"/>
          </a:xfrm>
        </p:spPr>
        <p:txBody>
          <a:bodyPr>
            <a:normAutofit fontScale="90000"/>
          </a:bodyPr>
          <a:lstStyle/>
          <a:p>
            <a:r>
              <a:rPr lang="en-US" smtClean="0"/>
              <a:t>Analog Digital values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646" y="942975"/>
            <a:ext cx="7356754" cy="519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10207"/>
          </a:xfrm>
        </p:spPr>
        <p:txBody>
          <a:bodyPr/>
          <a:lstStyle/>
          <a:p>
            <a:r>
              <a:rPr lang="en-US" smtClean="0"/>
              <a:t>Calibration of the power meter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534" y="1492250"/>
            <a:ext cx="6682315" cy="501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" y="1539082"/>
            <a:ext cx="4996391" cy="3747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704" y="1539082"/>
            <a:ext cx="4996392" cy="374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10220"/>
          </a:xfrm>
        </p:spPr>
        <p:txBody>
          <a:bodyPr/>
          <a:lstStyle/>
          <a:p>
            <a:r>
              <a:rPr lang="en-US" dirty="0" smtClean="0"/>
              <a:t>Integrated webserver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538" y="1471612"/>
            <a:ext cx="3671887" cy="4672013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Wifi</a:t>
            </a:r>
            <a:r>
              <a:rPr lang="en-US" dirty="0" smtClean="0"/>
              <a:t> interface build in</a:t>
            </a:r>
          </a:p>
          <a:p>
            <a:r>
              <a:rPr lang="en-US" dirty="0" smtClean="0"/>
              <a:t>To control the amp over the network</a:t>
            </a:r>
          </a:p>
          <a:p>
            <a:r>
              <a:rPr lang="en-US" dirty="0" smtClean="0"/>
              <a:t>Amplifier can be switched on/off and other parameters can be read.</a:t>
            </a:r>
          </a:p>
          <a:p>
            <a:r>
              <a:rPr lang="en-US" dirty="0" smtClean="0"/>
              <a:t>Can connect to your WLAN or act as an Access point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129" y="1328738"/>
            <a:ext cx="6403534" cy="446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10220"/>
          </a:xfrm>
        </p:spPr>
        <p:txBody>
          <a:bodyPr/>
          <a:lstStyle/>
          <a:p>
            <a:r>
              <a:rPr lang="en-US" dirty="0" smtClean="0"/>
              <a:t>Control screens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13" y="1328737"/>
            <a:ext cx="2816969" cy="50079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674" y="1328737"/>
            <a:ext cx="2816970" cy="5007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951" y="1328737"/>
            <a:ext cx="2819400" cy="501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52142"/>
          </a:xfrm>
        </p:spPr>
        <p:txBody>
          <a:bodyPr/>
          <a:lstStyle/>
          <a:p>
            <a:r>
              <a:rPr lang="en-US" dirty="0" smtClean="0"/>
              <a:t>Design </a:t>
            </a:r>
            <a:r>
              <a:rPr lang="en-US" dirty="0" smtClean="0"/>
              <a:t>Criteria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270660"/>
            <a:ext cx="9905999" cy="4520541"/>
          </a:xfrm>
        </p:spPr>
        <p:txBody>
          <a:bodyPr/>
          <a:lstStyle/>
          <a:p>
            <a:r>
              <a:rPr lang="en-US" dirty="0" smtClean="0"/>
              <a:t>Same or more power than the tube amplifier</a:t>
            </a:r>
          </a:p>
          <a:p>
            <a:r>
              <a:rPr lang="en-US" dirty="0" smtClean="0"/>
              <a:t>Remote controllable from shack</a:t>
            </a:r>
          </a:p>
          <a:p>
            <a:r>
              <a:rPr lang="en-US" dirty="0" smtClean="0"/>
              <a:t>RF parts to be installed behind the dish to minimize losses</a:t>
            </a:r>
          </a:p>
          <a:p>
            <a:r>
              <a:rPr lang="en-US" dirty="0" smtClean="0"/>
              <a:t>Protection against over current, over temperature, high VSWR, over input power </a:t>
            </a:r>
          </a:p>
          <a:p>
            <a:r>
              <a:rPr lang="en-US" dirty="0" smtClean="0"/>
              <a:t>Modern touch screen display</a:t>
            </a:r>
          </a:p>
          <a:p>
            <a:r>
              <a:rPr lang="en-US" dirty="0" smtClean="0"/>
              <a:t>Accessible over IP</a:t>
            </a:r>
          </a:p>
          <a:p>
            <a:r>
              <a:rPr lang="en-US" dirty="0" smtClean="0"/>
              <a:t>Minimum of wire connections between the amplifier and the shack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9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10195"/>
          </a:xfrm>
        </p:spPr>
        <p:txBody>
          <a:bodyPr>
            <a:normAutofit fontScale="90000"/>
          </a:bodyPr>
          <a:lstStyle/>
          <a:p>
            <a:r>
              <a:rPr lang="en-US" smtClean="0"/>
              <a:t>Still to do: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3241964"/>
            <a:ext cx="9905999" cy="2549236"/>
          </a:xfrm>
        </p:spPr>
        <p:txBody>
          <a:bodyPr/>
          <a:lstStyle/>
          <a:p>
            <a:r>
              <a:rPr lang="en-US" dirty="0" smtClean="0"/>
              <a:t>New firmware is available an I need to flash the new version</a:t>
            </a:r>
          </a:p>
          <a:p>
            <a:r>
              <a:rPr lang="en-US" dirty="0" smtClean="0"/>
              <a:t>The new version has a mono band selection</a:t>
            </a:r>
          </a:p>
          <a:p>
            <a:r>
              <a:rPr lang="en-US" dirty="0" smtClean="0"/>
              <a:t>Mounting </a:t>
            </a:r>
            <a:r>
              <a:rPr lang="en-US" dirty="0" smtClean="0"/>
              <a:t>the ODU behind the </a:t>
            </a:r>
            <a:r>
              <a:rPr lang="en-US" dirty="0" smtClean="0"/>
              <a:t>dish 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11" y="485533"/>
            <a:ext cx="4259262" cy="231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5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618518"/>
            <a:ext cx="8047035" cy="795945"/>
          </a:xfrm>
        </p:spPr>
        <p:txBody>
          <a:bodyPr/>
          <a:lstStyle/>
          <a:p>
            <a:r>
              <a:rPr lang="en-US" dirty="0" smtClean="0"/>
              <a:t>Thanks for </a:t>
            </a:r>
            <a:r>
              <a:rPr lang="en-US" smtClean="0"/>
              <a:t>your attention 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6113" y="2057402"/>
            <a:ext cx="5872162" cy="391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8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81682"/>
          </a:xfrm>
        </p:spPr>
        <p:txBody>
          <a:bodyPr/>
          <a:lstStyle/>
          <a:p>
            <a:r>
              <a:rPr lang="en-US" dirty="0" err="1" smtClean="0"/>
              <a:t>Labetech</a:t>
            </a:r>
            <a:r>
              <a:rPr lang="en-US" dirty="0" smtClean="0"/>
              <a:t> produced amplifier pallets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600200"/>
            <a:ext cx="5087938" cy="4829175"/>
          </a:xfrm>
        </p:spPr>
        <p:txBody>
          <a:bodyPr/>
          <a:lstStyle/>
          <a:p>
            <a:r>
              <a:rPr lang="en-US" dirty="0"/>
              <a:t>Lars SM4DHN produces pallets based on NXP </a:t>
            </a:r>
            <a:r>
              <a:rPr lang="en-US" dirty="0" smtClean="0"/>
              <a:t>BLF6G13l-250P devises</a:t>
            </a:r>
          </a:p>
          <a:p>
            <a:r>
              <a:rPr lang="en-US" dirty="0" smtClean="0"/>
              <a:t>Each module produces 250 watt</a:t>
            </a:r>
          </a:p>
          <a:p>
            <a:r>
              <a:rPr lang="en-US" dirty="0" smtClean="0"/>
              <a:t>Combinations of 2 or 4 pallets available</a:t>
            </a:r>
          </a:p>
          <a:p>
            <a:r>
              <a:rPr lang="en-US" dirty="0" smtClean="0"/>
              <a:t>Solid and compact design</a:t>
            </a:r>
          </a:p>
          <a:p>
            <a:r>
              <a:rPr lang="en-US" dirty="0" smtClean="0"/>
              <a:t>48V DC needed @ 10A needed per pallet of 250W</a:t>
            </a:r>
          </a:p>
          <a:p>
            <a:r>
              <a:rPr lang="en-US" dirty="0" smtClean="0"/>
              <a:t>Total of 80 A PS needed @ 48 VDC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722" y="1600200"/>
            <a:ext cx="3214689" cy="2411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722" y="4204875"/>
            <a:ext cx="3229964" cy="22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2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1858" y="618518"/>
            <a:ext cx="8455552" cy="781657"/>
          </a:xfrm>
        </p:spPr>
        <p:txBody>
          <a:bodyPr/>
          <a:lstStyle/>
          <a:p>
            <a:r>
              <a:rPr lang="en-US" dirty="0" smtClean="0"/>
              <a:t>Inside the 1 KW amplifier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1858" y="1400175"/>
            <a:ext cx="6766456" cy="507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1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Modification of bias </a:t>
            </a:r>
            <a:r>
              <a:rPr lang="en-US" smtClean="0"/>
              <a:t>and adding NTC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74" y="1847850"/>
            <a:ext cx="5387975" cy="40409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236" y="1847850"/>
            <a:ext cx="5387976" cy="40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7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967395"/>
          </a:xfrm>
        </p:spPr>
        <p:txBody>
          <a:bodyPr/>
          <a:lstStyle/>
          <a:p>
            <a:r>
              <a:rPr lang="en-US" dirty="0" smtClean="0"/>
              <a:t>Combiner for two </a:t>
            </a:r>
            <a:r>
              <a:rPr lang="en-US" smtClean="0"/>
              <a:t>1KW bricks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1485900"/>
            <a:ext cx="4359275" cy="3276105"/>
          </a:xfrm>
        </p:spPr>
        <p:txBody>
          <a:bodyPr/>
          <a:lstStyle/>
          <a:p>
            <a:r>
              <a:rPr lang="en-US" dirty="0" smtClean="0"/>
              <a:t>Used a DJ9BV style 90° hybrid  coupler on output</a:t>
            </a:r>
          </a:p>
          <a:p>
            <a:r>
              <a:rPr lang="en-US" dirty="0" smtClean="0"/>
              <a:t>Small PCB based 90° on input</a:t>
            </a:r>
          </a:p>
          <a:p>
            <a:r>
              <a:rPr lang="en-US" dirty="0" smtClean="0"/>
              <a:t>500 W load on the dump port</a:t>
            </a:r>
          </a:p>
          <a:p>
            <a:r>
              <a:rPr lang="en-US" dirty="0" smtClean="0"/>
              <a:t>Used 7/16 adaptors for minimal losses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274" y="1485900"/>
            <a:ext cx="3092449" cy="2319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274" y="4033837"/>
            <a:ext cx="3092449" cy="23193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426369" y="4762005"/>
            <a:ext cx="1668043" cy="12510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26368" y="6013038"/>
            <a:ext cx="1668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 combiner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9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8913" y="618518"/>
            <a:ext cx="8318498" cy="803881"/>
          </a:xfrm>
        </p:spPr>
        <p:txBody>
          <a:bodyPr/>
          <a:lstStyle/>
          <a:p>
            <a:r>
              <a:rPr lang="en-US" smtClean="0"/>
              <a:t>Combiners and output coupler</a:t>
            </a: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500" y="1422399"/>
            <a:ext cx="6700838" cy="502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0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24495"/>
          </a:xfrm>
        </p:spPr>
        <p:txBody>
          <a:bodyPr/>
          <a:lstStyle/>
          <a:p>
            <a:r>
              <a:rPr lang="en-US" smtClean="0"/>
              <a:t>The Out Door Unit ( ODU 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357313"/>
            <a:ext cx="9905999" cy="4433888"/>
          </a:xfrm>
        </p:spPr>
        <p:txBody>
          <a:bodyPr/>
          <a:lstStyle/>
          <a:p>
            <a:r>
              <a:rPr lang="en-US" dirty="0" smtClean="0"/>
              <a:t>The ODU has the two amplifier modules of 1 kW installed</a:t>
            </a:r>
          </a:p>
          <a:p>
            <a:r>
              <a:rPr lang="en-US" dirty="0" smtClean="0"/>
              <a:t>Input and output combiner for 60 watt input power and 2 KW output</a:t>
            </a:r>
          </a:p>
          <a:p>
            <a:r>
              <a:rPr lang="en-US" dirty="0" smtClean="0"/>
              <a:t>Three phase power supply capable of 5 KW AC</a:t>
            </a:r>
          </a:p>
          <a:p>
            <a:r>
              <a:rPr lang="en-US" dirty="0" smtClean="0"/>
              <a:t>Solid state DC switches for activating 48 VDC</a:t>
            </a:r>
          </a:p>
          <a:p>
            <a:r>
              <a:rPr lang="en-US" dirty="0" smtClean="0"/>
              <a:t>Output coupler  for measurement of </a:t>
            </a:r>
            <a:r>
              <a:rPr lang="en-US" dirty="0" err="1" smtClean="0"/>
              <a:t>Fwd</a:t>
            </a:r>
            <a:r>
              <a:rPr lang="en-US" dirty="0" smtClean="0"/>
              <a:t> and Ref power</a:t>
            </a:r>
          </a:p>
          <a:p>
            <a:r>
              <a:rPr lang="en-US" dirty="0" smtClean="0"/>
              <a:t>0,5 </a:t>
            </a:r>
            <a:r>
              <a:rPr lang="en-US" dirty="0" err="1" smtClean="0"/>
              <a:t>mili</a:t>
            </a:r>
            <a:r>
              <a:rPr lang="en-US" dirty="0" smtClean="0"/>
              <a:t> ohms shunt for measurement of I Drain</a:t>
            </a:r>
          </a:p>
          <a:p>
            <a:r>
              <a:rPr lang="en-US" dirty="0" smtClean="0"/>
              <a:t>Linear Detector AD8313 for power measurement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78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3115</TotalTime>
  <Words>657</Words>
  <Application>Microsoft Macintosh PowerPoint</Application>
  <PresentationFormat>Widescreen</PresentationFormat>
  <Paragraphs>100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Trebuchet MS</vt:lpstr>
      <vt:lpstr>Tw Cen MT</vt:lpstr>
      <vt:lpstr>Arial</vt:lpstr>
      <vt:lpstr>Circuit</vt:lpstr>
      <vt:lpstr>Building a 2 KW SSPA for 23cm</vt:lpstr>
      <vt:lpstr>My th327 Tube amplifier</vt:lpstr>
      <vt:lpstr>Design Criteria </vt:lpstr>
      <vt:lpstr>Labetech produced amplifier pallets</vt:lpstr>
      <vt:lpstr>Inside the 1 KW amplifier</vt:lpstr>
      <vt:lpstr>Modification of bias and adding NTC</vt:lpstr>
      <vt:lpstr>Combiner for two 1KW bricks</vt:lpstr>
      <vt:lpstr>Combiners and output coupler</vt:lpstr>
      <vt:lpstr>The Out Door Unit ( ODU )</vt:lpstr>
      <vt:lpstr>Power supply</vt:lpstr>
      <vt:lpstr>Output Combiner</vt:lpstr>
      <vt:lpstr>ODU</vt:lpstr>
      <vt:lpstr>ODU</vt:lpstr>
      <vt:lpstr>Indoor and outdoor units</vt:lpstr>
      <vt:lpstr>The In Door Unit  ( idu )</vt:lpstr>
      <vt:lpstr>IDU</vt:lpstr>
      <vt:lpstr>Helitron 7” amplifier controller</vt:lpstr>
      <vt:lpstr>48VDC solid state Switch</vt:lpstr>
      <vt:lpstr>Power measurement</vt:lpstr>
      <vt:lpstr>The controller</vt:lpstr>
      <vt:lpstr>The connections</vt:lpstr>
      <vt:lpstr>7” Touch Screen Display Module</vt:lpstr>
      <vt:lpstr>Different display setting</vt:lpstr>
      <vt:lpstr>Overview display</vt:lpstr>
      <vt:lpstr>Analog Digital values</vt:lpstr>
      <vt:lpstr>Calibration of the power meter</vt:lpstr>
      <vt:lpstr>PowerPoint Presentation</vt:lpstr>
      <vt:lpstr>Integrated webserver</vt:lpstr>
      <vt:lpstr>Control screens </vt:lpstr>
      <vt:lpstr>Still to do:</vt:lpstr>
      <vt:lpstr>Thanks for your attention 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2 KW SSPA for 23cm</dc:title>
  <dc:subject/>
  <dc:creator>Eddy Jespers</dc:creator>
  <cp:keywords/>
  <dc:description/>
  <cp:lastModifiedBy>Eddy Jespers</cp:lastModifiedBy>
  <cp:revision>39</cp:revision>
  <dcterms:created xsi:type="dcterms:W3CDTF">2018-06-04T13:44:59Z</dcterms:created>
  <dcterms:modified xsi:type="dcterms:W3CDTF">2019-05-23T11:15:09Z</dcterms:modified>
  <cp:category/>
</cp:coreProperties>
</file>